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342736501" r:id="rId1"/>
  </p:sldMasterIdLst>
  <p:notesMasterIdLst>
    <p:notesMasterId r:id="rId31"/>
  </p:notesMasterIdLst>
  <p:sldIdLst>
    <p:sldId id="285" r:id="rId2"/>
    <p:sldId id="286" r:id="rId3"/>
    <p:sldId id="28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753600" cy="73152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06" y="744"/>
      </p:cViewPr>
      <p:guideLst>
        <p:guide orient="horz" pos="2304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805F1-1A26-4EA3-9773-7CB7D0B74A4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9D16008-07C8-4217-92C4-09136E1731E2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MUST TO KNOW</a:t>
          </a:r>
          <a:endParaRPr lang="en-IN" sz="2000" dirty="0">
            <a:latin typeface="Algerian" pitchFamily="82" charset="0"/>
          </a:endParaRPr>
        </a:p>
      </dgm:t>
    </dgm:pt>
    <dgm:pt modelId="{C40A0F2F-4C93-4F39-82E3-A7ABA116290C}" type="parTrans" cxnId="{C5F9F286-A0D9-4819-B29F-BBD72255E484}">
      <dgm:prSet/>
      <dgm:spPr/>
      <dgm:t>
        <a:bodyPr/>
        <a:lstStyle/>
        <a:p>
          <a:endParaRPr lang="en-IN"/>
        </a:p>
      </dgm:t>
    </dgm:pt>
    <dgm:pt modelId="{0102D502-5EC6-4341-9353-D063FEA34653}" type="sibTrans" cxnId="{C5F9F286-A0D9-4819-B29F-BBD72255E484}">
      <dgm:prSet/>
      <dgm:spPr/>
      <dgm:t>
        <a:bodyPr/>
        <a:lstStyle/>
        <a:p>
          <a:endParaRPr lang="en-IN"/>
        </a:p>
      </dgm:t>
    </dgm:pt>
    <dgm:pt modelId="{A941703B-3989-4CCF-82DF-D90B0FAABB1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NICE TO KNOW</a:t>
          </a:r>
          <a:endParaRPr lang="en-IN" sz="2000" dirty="0">
            <a:latin typeface="Algerian" pitchFamily="82" charset="0"/>
          </a:endParaRPr>
        </a:p>
      </dgm:t>
    </dgm:pt>
    <dgm:pt modelId="{623A81B0-AA61-4533-B4EF-1AED26F973FA}" type="parTrans" cxnId="{66E5294D-CE2E-45DC-813F-8F280F56E14D}">
      <dgm:prSet/>
      <dgm:spPr/>
      <dgm:t>
        <a:bodyPr/>
        <a:lstStyle/>
        <a:p>
          <a:endParaRPr lang="en-IN"/>
        </a:p>
      </dgm:t>
    </dgm:pt>
    <dgm:pt modelId="{A780C15A-201C-4148-AC6F-614AE8DAB747}" type="sibTrans" cxnId="{66E5294D-CE2E-45DC-813F-8F280F56E14D}">
      <dgm:prSet/>
      <dgm:spPr/>
      <dgm:t>
        <a:bodyPr/>
        <a:lstStyle/>
        <a:p>
          <a:endParaRPr lang="en-IN"/>
        </a:p>
      </dgm:t>
    </dgm:pt>
    <dgm:pt modelId="{C359A1FE-0145-4C64-A42E-34284E3F2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err="1" smtClean="0"/>
            <a:t>Mandibular</a:t>
          </a:r>
          <a:r>
            <a:rPr lang="en-IN" sz="1800" baseline="0" dirty="0" smtClean="0"/>
            <a:t> central </a:t>
          </a:r>
          <a:r>
            <a:rPr lang="en-IN" sz="1800" baseline="0" dirty="0" err="1" smtClean="0"/>
            <a:t>incisor,canine</a:t>
          </a:r>
          <a:r>
            <a:rPr lang="en-IN" sz="1800" baseline="0" dirty="0" smtClean="0"/>
            <a:t> and molar</a:t>
          </a:r>
          <a:endParaRPr lang="en-IN" sz="1800" dirty="0"/>
        </a:p>
      </dgm:t>
    </dgm:pt>
    <dgm:pt modelId="{919A282E-3D4A-4D20-9FCD-43521C15E4B0}" type="parTrans" cxnId="{BEF78FB1-7228-41EE-8839-1CFE77CD600A}">
      <dgm:prSet/>
      <dgm:spPr/>
      <dgm:t>
        <a:bodyPr/>
        <a:lstStyle/>
        <a:p>
          <a:endParaRPr lang="en-IN"/>
        </a:p>
      </dgm:t>
    </dgm:pt>
    <dgm:pt modelId="{6115E501-B288-4BD8-9913-8AFAF9AD0260}" type="sibTrans" cxnId="{BEF78FB1-7228-41EE-8839-1CFE77CD600A}">
      <dgm:prSet/>
      <dgm:spPr/>
      <dgm:t>
        <a:bodyPr/>
        <a:lstStyle/>
        <a:p>
          <a:endParaRPr lang="en-IN"/>
        </a:p>
      </dgm:t>
    </dgm:pt>
    <dgm:pt modelId="{85681603-BE50-42FD-A9CC-64FFB9A98157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DESIRE TO KNOW</a:t>
          </a:r>
          <a:endParaRPr lang="en-IN" sz="2000" dirty="0">
            <a:latin typeface="Algerian" pitchFamily="82" charset="0"/>
          </a:endParaRPr>
        </a:p>
      </dgm:t>
    </dgm:pt>
    <dgm:pt modelId="{16F102E4-6FD0-413E-AF0B-9570D55D97BD}" type="parTrans" cxnId="{0617CFDD-9050-420B-98F8-383EB9835786}">
      <dgm:prSet/>
      <dgm:spPr/>
      <dgm:t>
        <a:bodyPr/>
        <a:lstStyle/>
        <a:p>
          <a:endParaRPr lang="en-IN"/>
        </a:p>
      </dgm:t>
    </dgm:pt>
    <dgm:pt modelId="{627C5BB0-3A72-45D9-A394-256EE3986AB3}" type="sibTrans" cxnId="{0617CFDD-9050-420B-98F8-383EB9835786}">
      <dgm:prSet/>
      <dgm:spPr/>
      <dgm:t>
        <a:bodyPr/>
        <a:lstStyle/>
        <a:p>
          <a:endParaRPr lang="en-IN"/>
        </a:p>
      </dgm:t>
    </dgm:pt>
    <dgm:pt modelId="{CF78353C-ED4A-44F8-82B9-AB8E4EAFD0F1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smtClean="0"/>
            <a:t>Maxillary</a:t>
          </a:r>
          <a:r>
            <a:rPr lang="en-IN" sz="2000" baseline="0" dirty="0" smtClean="0"/>
            <a:t> and </a:t>
          </a:r>
          <a:r>
            <a:rPr lang="en-IN" sz="2000" baseline="0" dirty="0" err="1" smtClean="0"/>
            <a:t>mandibular</a:t>
          </a:r>
          <a:r>
            <a:rPr lang="en-IN" sz="2000" baseline="0" dirty="0" smtClean="0"/>
            <a:t> lateral incisor.</a:t>
          </a:r>
          <a:endParaRPr lang="en-IN" sz="2000" dirty="0"/>
        </a:p>
      </dgm:t>
    </dgm:pt>
    <dgm:pt modelId="{54F185F7-14B0-456C-85EA-EEB4DF057879}" type="parTrans" cxnId="{70DC0632-5769-435E-8FC4-D99990ABC8EE}">
      <dgm:prSet/>
      <dgm:spPr/>
      <dgm:t>
        <a:bodyPr/>
        <a:lstStyle/>
        <a:p>
          <a:endParaRPr lang="en-IN"/>
        </a:p>
      </dgm:t>
    </dgm:pt>
    <dgm:pt modelId="{2A20F437-CC18-4F4D-A35D-EF123183B3B3}" type="sibTrans" cxnId="{70DC0632-5769-435E-8FC4-D99990ABC8EE}">
      <dgm:prSet/>
      <dgm:spPr/>
      <dgm:t>
        <a:bodyPr/>
        <a:lstStyle/>
        <a:p>
          <a:endParaRPr lang="en-IN"/>
        </a:p>
      </dgm:t>
    </dgm:pt>
    <dgm:pt modelId="{B638C75D-5E26-4E3D-A5D4-23250FFCC06C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Maxillary central incisor, canine and molar</a:t>
          </a:r>
          <a:endParaRPr lang="en-IN" sz="1800" dirty="0"/>
        </a:p>
      </dgm:t>
    </dgm:pt>
    <dgm:pt modelId="{7A5529E1-218E-4072-8B44-CCB999EF0CB2}" type="sibTrans" cxnId="{0DEA0A12-0BB9-419A-8DE2-8A3E5AB357C2}">
      <dgm:prSet/>
      <dgm:spPr/>
      <dgm:t>
        <a:bodyPr/>
        <a:lstStyle/>
        <a:p>
          <a:endParaRPr lang="en-IN"/>
        </a:p>
      </dgm:t>
    </dgm:pt>
    <dgm:pt modelId="{432BB2C1-C41E-48D1-ABA9-E06CDF6C82F7}" type="parTrans" cxnId="{0DEA0A12-0BB9-419A-8DE2-8A3E5AB357C2}">
      <dgm:prSet/>
      <dgm:spPr/>
      <dgm:t>
        <a:bodyPr/>
        <a:lstStyle/>
        <a:p>
          <a:endParaRPr lang="en-IN"/>
        </a:p>
      </dgm:t>
    </dgm:pt>
    <dgm:pt modelId="{33B8C528-80B2-472D-9692-8F1788AB7EC9}" type="pres">
      <dgm:prSet presAssocID="{B36805F1-1A26-4EA3-9773-7CB7D0B74A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D4A62C7-52B3-4878-BF01-E85F977063BD}" type="pres">
      <dgm:prSet presAssocID="{69D16008-07C8-4217-92C4-09136E1731E2}" presName="linNode" presStyleCnt="0"/>
      <dgm:spPr/>
    </dgm:pt>
    <dgm:pt modelId="{D4CBDBA8-A4E6-4F9A-B98A-1579BA25CE39}" type="pres">
      <dgm:prSet presAssocID="{69D16008-07C8-4217-92C4-09136E1731E2}" presName="parentText" presStyleLbl="node1" presStyleIdx="0" presStyleCnt="3" custLinFactNeighborX="-377" custLinFactNeighborY="7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1D7AD5C-DB44-4A19-8B7F-FADF354433E5}" type="pres">
      <dgm:prSet presAssocID="{69D16008-07C8-4217-92C4-09136E1731E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20CC4C3-A18D-47A0-B61A-C86FAC7878AB}" type="pres">
      <dgm:prSet presAssocID="{0102D502-5EC6-4341-9353-D063FEA34653}" presName="sp" presStyleCnt="0"/>
      <dgm:spPr/>
    </dgm:pt>
    <dgm:pt modelId="{54A3307B-93E8-4A13-9DC4-895525361CF7}" type="pres">
      <dgm:prSet presAssocID="{A941703B-3989-4CCF-82DF-D90B0FAABB1E}" presName="linNode" presStyleCnt="0"/>
      <dgm:spPr/>
    </dgm:pt>
    <dgm:pt modelId="{9C9D0967-FA58-46BA-9235-5B5B6530A1AA}" type="pres">
      <dgm:prSet presAssocID="{A941703B-3989-4CCF-82DF-D90B0FAABB1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89CD7F-7917-4904-80B4-783F736258A1}" type="pres">
      <dgm:prSet presAssocID="{A941703B-3989-4CCF-82DF-D90B0FAABB1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44D8222-4A71-4720-8FA7-1D26A5AFF0B5}" type="pres">
      <dgm:prSet presAssocID="{A780C15A-201C-4148-AC6F-614AE8DAB747}" presName="sp" presStyleCnt="0"/>
      <dgm:spPr/>
    </dgm:pt>
    <dgm:pt modelId="{AFE0987D-7B5A-4C81-BA3B-2D2739472C53}" type="pres">
      <dgm:prSet presAssocID="{85681603-BE50-42FD-A9CC-64FFB9A98157}" presName="linNode" presStyleCnt="0"/>
      <dgm:spPr/>
    </dgm:pt>
    <dgm:pt modelId="{CF365A74-CAAD-414D-A1D9-DFD9ADC1E2B8}" type="pres">
      <dgm:prSet presAssocID="{85681603-BE50-42FD-A9CC-64FFB9A9815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7F6727-7A83-4D6F-B692-20DDFF77EE91}" type="pres">
      <dgm:prSet presAssocID="{85681603-BE50-42FD-A9CC-64FFB9A98157}" presName="descendantText" presStyleLbl="alignAccFollowNode1" presStyleIdx="2" presStyleCnt="3" custLinFactNeighborX="309" custLinFactNeighborY="-417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6E5294D-CE2E-45DC-813F-8F280F56E14D}" srcId="{B36805F1-1A26-4EA3-9773-7CB7D0B74A47}" destId="{A941703B-3989-4CCF-82DF-D90B0FAABB1E}" srcOrd="1" destOrd="0" parTransId="{623A81B0-AA61-4533-B4EF-1AED26F973FA}" sibTransId="{A780C15A-201C-4148-AC6F-614AE8DAB747}"/>
    <dgm:cxn modelId="{BEF78FB1-7228-41EE-8839-1CFE77CD600A}" srcId="{A941703B-3989-4CCF-82DF-D90B0FAABB1E}" destId="{C359A1FE-0145-4C64-A42E-34284E3F2E08}" srcOrd="0" destOrd="0" parTransId="{919A282E-3D4A-4D20-9FCD-43521C15E4B0}" sibTransId="{6115E501-B288-4BD8-9913-8AFAF9AD0260}"/>
    <dgm:cxn modelId="{70D2CEF3-19FB-47CD-81B9-CBB4C3520EA1}" type="presOf" srcId="{B36805F1-1A26-4EA3-9773-7CB7D0B74A47}" destId="{33B8C528-80B2-472D-9692-8F1788AB7EC9}" srcOrd="0" destOrd="0" presId="urn:microsoft.com/office/officeart/2005/8/layout/vList5"/>
    <dgm:cxn modelId="{C5F9F286-A0D9-4819-B29F-BBD72255E484}" srcId="{B36805F1-1A26-4EA3-9773-7CB7D0B74A47}" destId="{69D16008-07C8-4217-92C4-09136E1731E2}" srcOrd="0" destOrd="0" parTransId="{C40A0F2F-4C93-4F39-82E3-A7ABA116290C}" sibTransId="{0102D502-5EC6-4341-9353-D063FEA34653}"/>
    <dgm:cxn modelId="{57386220-3DF4-4BBC-B6F0-D855CC33DF4C}" type="presOf" srcId="{85681603-BE50-42FD-A9CC-64FFB9A98157}" destId="{CF365A74-CAAD-414D-A1D9-DFD9ADC1E2B8}" srcOrd="0" destOrd="0" presId="urn:microsoft.com/office/officeart/2005/8/layout/vList5"/>
    <dgm:cxn modelId="{240F6A08-EE6A-4E22-9F03-D3226421E7EA}" type="presOf" srcId="{CF78353C-ED4A-44F8-82B9-AB8E4EAFD0F1}" destId="{E67F6727-7A83-4D6F-B692-20DDFF77EE91}" srcOrd="0" destOrd="0" presId="urn:microsoft.com/office/officeart/2005/8/layout/vList5"/>
    <dgm:cxn modelId="{70DC0632-5769-435E-8FC4-D99990ABC8EE}" srcId="{85681603-BE50-42FD-A9CC-64FFB9A98157}" destId="{CF78353C-ED4A-44F8-82B9-AB8E4EAFD0F1}" srcOrd="0" destOrd="0" parTransId="{54F185F7-14B0-456C-85EA-EEB4DF057879}" sibTransId="{2A20F437-CC18-4F4D-A35D-EF123183B3B3}"/>
    <dgm:cxn modelId="{AC030232-41F5-4EFB-B108-EBC77B031234}" type="presOf" srcId="{69D16008-07C8-4217-92C4-09136E1731E2}" destId="{D4CBDBA8-A4E6-4F9A-B98A-1579BA25CE39}" srcOrd="0" destOrd="0" presId="urn:microsoft.com/office/officeart/2005/8/layout/vList5"/>
    <dgm:cxn modelId="{0617CFDD-9050-420B-98F8-383EB9835786}" srcId="{B36805F1-1A26-4EA3-9773-7CB7D0B74A47}" destId="{85681603-BE50-42FD-A9CC-64FFB9A98157}" srcOrd="2" destOrd="0" parTransId="{16F102E4-6FD0-413E-AF0B-9570D55D97BD}" sibTransId="{627C5BB0-3A72-45D9-A394-256EE3986AB3}"/>
    <dgm:cxn modelId="{46CECE5D-93B8-4ADB-97D6-00ED0BFE7224}" type="presOf" srcId="{B638C75D-5E26-4E3D-A5D4-23250FFCC06C}" destId="{F1D7AD5C-DB44-4A19-8B7F-FADF354433E5}" srcOrd="0" destOrd="0" presId="urn:microsoft.com/office/officeart/2005/8/layout/vList5"/>
    <dgm:cxn modelId="{4DF38FC8-789E-4DE0-8D8F-3EFCA1D911E4}" type="presOf" srcId="{A941703B-3989-4CCF-82DF-D90B0FAABB1E}" destId="{9C9D0967-FA58-46BA-9235-5B5B6530A1AA}" srcOrd="0" destOrd="0" presId="urn:microsoft.com/office/officeart/2005/8/layout/vList5"/>
    <dgm:cxn modelId="{7759CFED-10BC-44D9-A914-1F2A2D9C89EE}" type="presOf" srcId="{C359A1FE-0145-4C64-A42E-34284E3F2E08}" destId="{ED89CD7F-7917-4904-80B4-783F736258A1}" srcOrd="0" destOrd="0" presId="urn:microsoft.com/office/officeart/2005/8/layout/vList5"/>
    <dgm:cxn modelId="{0DEA0A12-0BB9-419A-8DE2-8A3E5AB357C2}" srcId="{69D16008-07C8-4217-92C4-09136E1731E2}" destId="{B638C75D-5E26-4E3D-A5D4-23250FFCC06C}" srcOrd="0" destOrd="0" parTransId="{432BB2C1-C41E-48D1-ABA9-E06CDF6C82F7}" sibTransId="{7A5529E1-218E-4072-8B44-CCB999EF0CB2}"/>
    <dgm:cxn modelId="{4B6AB3A9-CC90-4B28-BF80-723CF090478B}" type="presParOf" srcId="{33B8C528-80B2-472D-9692-8F1788AB7EC9}" destId="{DD4A62C7-52B3-4878-BF01-E85F977063BD}" srcOrd="0" destOrd="0" presId="urn:microsoft.com/office/officeart/2005/8/layout/vList5"/>
    <dgm:cxn modelId="{3AFF8826-5C90-4321-B7F2-9496B8C370DF}" type="presParOf" srcId="{DD4A62C7-52B3-4878-BF01-E85F977063BD}" destId="{D4CBDBA8-A4E6-4F9A-B98A-1579BA25CE39}" srcOrd="0" destOrd="0" presId="urn:microsoft.com/office/officeart/2005/8/layout/vList5"/>
    <dgm:cxn modelId="{CCFA122D-3605-4791-A1F9-5467FC5E8FA8}" type="presParOf" srcId="{DD4A62C7-52B3-4878-BF01-E85F977063BD}" destId="{F1D7AD5C-DB44-4A19-8B7F-FADF354433E5}" srcOrd="1" destOrd="0" presId="urn:microsoft.com/office/officeart/2005/8/layout/vList5"/>
    <dgm:cxn modelId="{67C58C6F-E0FA-43DF-8B24-E087DA44F4E1}" type="presParOf" srcId="{33B8C528-80B2-472D-9692-8F1788AB7EC9}" destId="{C20CC4C3-A18D-47A0-B61A-C86FAC7878AB}" srcOrd="1" destOrd="0" presId="urn:microsoft.com/office/officeart/2005/8/layout/vList5"/>
    <dgm:cxn modelId="{59C6086D-CDAE-43E3-9012-D5D94C9D1648}" type="presParOf" srcId="{33B8C528-80B2-472D-9692-8F1788AB7EC9}" destId="{54A3307B-93E8-4A13-9DC4-895525361CF7}" srcOrd="2" destOrd="0" presId="urn:microsoft.com/office/officeart/2005/8/layout/vList5"/>
    <dgm:cxn modelId="{862E7F41-BD26-4785-956B-69F9E992926C}" type="presParOf" srcId="{54A3307B-93E8-4A13-9DC4-895525361CF7}" destId="{9C9D0967-FA58-46BA-9235-5B5B6530A1AA}" srcOrd="0" destOrd="0" presId="urn:microsoft.com/office/officeart/2005/8/layout/vList5"/>
    <dgm:cxn modelId="{3229D8B0-3066-485C-9D3A-645B250B57FD}" type="presParOf" srcId="{54A3307B-93E8-4A13-9DC4-895525361CF7}" destId="{ED89CD7F-7917-4904-80B4-783F736258A1}" srcOrd="1" destOrd="0" presId="urn:microsoft.com/office/officeart/2005/8/layout/vList5"/>
    <dgm:cxn modelId="{E2C890AD-6723-4B26-8ABA-80DCDC8B70BD}" type="presParOf" srcId="{33B8C528-80B2-472D-9692-8F1788AB7EC9}" destId="{644D8222-4A71-4720-8FA7-1D26A5AFF0B5}" srcOrd="3" destOrd="0" presId="urn:microsoft.com/office/officeart/2005/8/layout/vList5"/>
    <dgm:cxn modelId="{A1E1E6D7-6E48-4870-9283-88A00FC82F23}" type="presParOf" srcId="{33B8C528-80B2-472D-9692-8F1788AB7EC9}" destId="{AFE0987D-7B5A-4C81-BA3B-2D2739472C53}" srcOrd="4" destOrd="0" presId="urn:microsoft.com/office/officeart/2005/8/layout/vList5"/>
    <dgm:cxn modelId="{58FF90BC-8BDA-4FFB-8C5F-B07A0733110E}" type="presParOf" srcId="{AFE0987D-7B5A-4C81-BA3B-2D2739472C53}" destId="{CF365A74-CAAD-414D-A1D9-DFD9ADC1E2B8}" srcOrd="0" destOrd="0" presId="urn:microsoft.com/office/officeart/2005/8/layout/vList5"/>
    <dgm:cxn modelId="{A770AD23-FC77-47B9-BEEF-916D1B37B661}" type="presParOf" srcId="{AFE0987D-7B5A-4C81-BA3B-2D2739472C53}" destId="{E67F6727-7A83-4D6F-B692-20DDFF77EE91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DAD30-5ABA-45F2-B967-2A577EA27D16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9E8C2-03E9-4256-8B71-252E7E335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9E8C2-03E9-4256-8B71-252E7E335C3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68960" y="1463040"/>
            <a:ext cx="8375091" cy="1950720"/>
          </a:xfrm>
          <a:ln>
            <a:noFill/>
          </a:ln>
        </p:spPr>
        <p:txBody>
          <a:bodyPr vert="horz" tIns="0" rIns="19506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68960" y="3443772"/>
            <a:ext cx="8378342" cy="1869440"/>
          </a:xfrm>
        </p:spPr>
        <p:txBody>
          <a:bodyPr lIns="0" rIns="19506"/>
          <a:lstStyle>
            <a:lvl1pPr marL="0" marR="48765" indent="0" algn="r">
              <a:buNone/>
              <a:defRPr>
                <a:solidFill>
                  <a:schemeClr val="tx1"/>
                </a:solidFill>
              </a:defRPr>
            </a:lvl1pPr>
            <a:lvl2pPr marL="487650" indent="0" algn="ctr">
              <a:buNone/>
            </a:lvl2pPr>
            <a:lvl3pPr marL="975299" indent="0" algn="ctr">
              <a:buNone/>
            </a:lvl3pPr>
            <a:lvl4pPr marL="1462949" indent="0" algn="ctr">
              <a:buNone/>
            </a:lvl4pPr>
            <a:lvl5pPr marL="1950598" indent="0" algn="ctr">
              <a:buNone/>
            </a:lvl5pPr>
            <a:lvl6pPr marL="2438248" indent="0" algn="ctr">
              <a:buNone/>
            </a:lvl6pPr>
            <a:lvl7pPr marL="2925897" indent="0" algn="ctr">
              <a:buNone/>
            </a:lvl7pPr>
            <a:lvl8pPr marL="3413547" indent="0" algn="ctr">
              <a:buNone/>
            </a:lvl8pPr>
            <a:lvl9pPr marL="3901196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1360" y="975362"/>
            <a:ext cx="2194560" cy="555921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7680" y="975362"/>
            <a:ext cx="6421120" cy="555921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09" y="1404519"/>
            <a:ext cx="8290560" cy="145328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0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09" y="2884975"/>
            <a:ext cx="8290560" cy="1610359"/>
          </a:xfrm>
        </p:spPr>
        <p:txBody>
          <a:bodyPr lIns="48765" rIns="48765" anchor="t"/>
          <a:lstStyle>
            <a:lvl1pPr marL="0" indent="0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751027"/>
            <a:ext cx="8778240" cy="12192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2048091"/>
            <a:ext cx="4307840" cy="4730496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080" y="2048091"/>
            <a:ext cx="4307840" cy="4730496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751027"/>
            <a:ext cx="8778240" cy="1219200"/>
          </a:xfrm>
        </p:spPr>
        <p:txBody>
          <a:bodyPr tIns="48765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978931"/>
            <a:ext cx="4309534" cy="703309"/>
          </a:xfrm>
        </p:spPr>
        <p:txBody>
          <a:bodyPr lIns="48765" tIns="0" rIns="48765" bIns="0" anchor="ctr">
            <a:noAutofit/>
          </a:bodyPr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4694" y="1983741"/>
            <a:ext cx="4311227" cy="698499"/>
          </a:xfrm>
        </p:spPr>
        <p:txBody>
          <a:bodyPr lIns="48765" tIns="0" rIns="48765" bIns="0" anchor="ctr"/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87680" y="2682240"/>
            <a:ext cx="4309534" cy="4102101"/>
          </a:xfrm>
        </p:spPr>
        <p:txBody>
          <a:bodyPr tIns="0"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4694" y="2682240"/>
            <a:ext cx="4311227" cy="4102101"/>
          </a:xfrm>
        </p:spPr>
        <p:txBody>
          <a:bodyPr tIns="0"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751027"/>
            <a:ext cx="8859520" cy="1219200"/>
          </a:xfrm>
        </p:spPr>
        <p:txBody>
          <a:bodyPr vert="horz" tIns="4876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3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548642"/>
            <a:ext cx="2926080" cy="123952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8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1520" y="1788160"/>
            <a:ext cx="2926080" cy="4876800"/>
          </a:xfrm>
        </p:spPr>
        <p:txBody>
          <a:bodyPr lIns="19506" rIns="19506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3387" y="1788160"/>
            <a:ext cx="5452533" cy="4876800"/>
          </a:xfrm>
        </p:spPr>
        <p:txBody>
          <a:bodyPr tIns="0"/>
          <a:lstStyle>
            <a:lvl1pPr>
              <a:defRPr sz="3000"/>
            </a:lvl1pPr>
            <a:lvl2pPr>
              <a:defRPr sz="2800"/>
            </a:lvl2pPr>
            <a:lvl3pPr>
              <a:defRPr sz="2600"/>
            </a:lvl3pPr>
            <a:lvl4pPr>
              <a:defRPr sz="21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376803" y="1181949"/>
            <a:ext cx="5608320" cy="438912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30" tIns="48765" rIns="97530" bIns="4876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537743" y="5717087"/>
            <a:ext cx="165811" cy="165811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30" tIns="48765" rIns="97530" bIns="4876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255463"/>
            <a:ext cx="2360371" cy="1688129"/>
          </a:xfrm>
        </p:spPr>
        <p:txBody>
          <a:bodyPr vert="horz" lIns="48765" tIns="48765" rIns="48765" bIns="48765" anchor="b"/>
          <a:lstStyle>
            <a:lvl1pPr algn="l">
              <a:buNone/>
              <a:defRPr sz="21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0" y="3017371"/>
            <a:ext cx="2357120" cy="2324608"/>
          </a:xfrm>
        </p:spPr>
        <p:txBody>
          <a:bodyPr lIns="68271" rIns="48765" bIns="48765" anchor="t"/>
          <a:lstStyle>
            <a:lvl1pPr marL="0" indent="0" algn="l">
              <a:spcBef>
                <a:spcPts val="267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5680" y="6780107"/>
            <a:ext cx="650240" cy="389467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718179" y="1279485"/>
            <a:ext cx="4925568" cy="4194048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4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160" y="6204373"/>
            <a:ext cx="9773920" cy="111082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673600" y="6634481"/>
            <a:ext cx="5080000" cy="680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160" y="-7620"/>
            <a:ext cx="9773920" cy="111082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673600" y="-7620"/>
            <a:ext cx="5080000" cy="680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87680" y="751027"/>
            <a:ext cx="8778240" cy="1219200"/>
          </a:xfrm>
          <a:prstGeom prst="rect">
            <a:avLst/>
          </a:prstGeom>
        </p:spPr>
        <p:txBody>
          <a:bodyPr vert="horz" lIns="0" tIns="48765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87680" y="2064512"/>
            <a:ext cx="8778240" cy="4681728"/>
          </a:xfrm>
          <a:prstGeom prst="rect">
            <a:avLst/>
          </a:prstGeom>
        </p:spPr>
        <p:txBody>
          <a:bodyPr vert="horz" lIns="97530" tIns="48765" rIns="97530" bIns="4876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87680" y="6780107"/>
            <a:ext cx="2275840" cy="38946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06/06/2022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844800" y="6780107"/>
            <a:ext cx="3576320" cy="38946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453120" y="6780107"/>
            <a:ext cx="812800" cy="389467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0285" y="215902"/>
            <a:ext cx="9792585" cy="692506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342736502" r:id="rId1"/>
    <p:sldLayoutId id="2342736503" r:id="rId2"/>
    <p:sldLayoutId id="2342736504" r:id="rId3"/>
    <p:sldLayoutId id="2342736505" r:id="rId4"/>
    <p:sldLayoutId id="2342736506" r:id="rId5"/>
    <p:sldLayoutId id="2342736507" r:id="rId6"/>
    <p:sldLayoutId id="2342736508" r:id="rId7"/>
    <p:sldLayoutId id="2342736509" r:id="rId8"/>
    <p:sldLayoutId id="2342736510" r:id="rId9"/>
    <p:sldLayoutId id="2342736511" r:id="rId10"/>
    <p:sldLayoutId id="2342736512" r:id="rId11"/>
    <p:sldLayoutId id="2342736513" r:id="rId12"/>
  </p:sldLayoutIdLst>
  <p:txStyles>
    <p:titleStyle>
      <a:lvl1pPr algn="l" rtl="0" eaLnBrk="1" latinLnBrk="0" hangingPunct="1">
        <a:spcBef>
          <a:spcPct val="0"/>
        </a:spcBef>
        <a:buNone/>
        <a:defRPr kumimoji="0" sz="53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92590" indent="-29259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2709" indent="-263331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75299" indent="-263331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67889" indent="-22431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60478" indent="-22431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853068" indent="-22431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048128" indent="-1950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40718" indent="-195060" algn="l" rtl="0" eaLnBrk="1" latinLnBrk="0" hangingPunct="1">
        <a:spcBef>
          <a:spcPct val="20000"/>
        </a:spcBef>
        <a:buClr>
          <a:schemeClr val="tx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633307" indent="-19506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876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752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62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505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382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258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4135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9011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7875" y="406402"/>
            <a:ext cx="7988662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743201"/>
            <a:ext cx="44413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 smtClean="0">
                <a:latin typeface="Book Antiqua" panose="02040602050305030304" pitchFamily="18" charset="0"/>
              </a:rPr>
              <a:t>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561" y="6096001"/>
            <a:ext cx="91149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pPr algn="ctr"/>
            <a:r>
              <a:rPr lang="en-US" sz="2200" dirty="0">
                <a:latin typeface="Book Antiqua" panose="02040602050305030304" pitchFamily="18" charset="0"/>
              </a:rPr>
              <a:t>DEPARTMENT </a:t>
            </a:r>
            <a:r>
              <a:rPr lang="en-US" sz="2200" dirty="0" smtClean="0">
                <a:latin typeface="Book Antiqua" panose="02040602050305030304" pitchFamily="18" charset="0"/>
              </a:rPr>
              <a:t>OF PEDODONTICS AND PREVENTIVE DENTISTRY 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0" y="0"/>
            <a:ext cx="1486262" cy="22555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3528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2895600"/>
            <a:ext cx="685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MORPHOLOGY OF PRIMARY TOOTH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3074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2318145"/>
              </p:ext>
            </p:extLst>
          </p:nvPr>
        </p:nvGraphicFramePr>
        <p:xfrm>
          <a:off x="1066800" y="2667000"/>
          <a:ext cx="7159901" cy="1917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="" xmlns:a16="http://schemas.microsoft.com/office/drawing/2014/main" val="946123654"/>
                    </a:ext>
                  </a:extLst>
                </a:gridCol>
                <a:gridCol w="3502301">
                  <a:extLst>
                    <a:ext uri="{9D8B030D-6E8A-4147-A177-3AD203B41FA5}">
                      <a16:colId xmlns="" xmlns:a16="http://schemas.microsoft.com/office/drawing/2014/main" val="2411658997"/>
                    </a:ext>
                  </a:extLst>
                </a:gridCol>
              </a:tblGrid>
              <a:tr h="454499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Core areas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Domain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68424398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Introduction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General description</a:t>
                      </a:r>
                      <a:r>
                        <a:rPr lang="en-US" baseline="0" dirty="0" smtClean="0"/>
                        <a:t> of primary teeth.</a:t>
                      </a:r>
                      <a:endParaRPr lang="en-US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Difference between primary and permanent teeth.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Clinical significance and morphology.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8657250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219200" y="1676400"/>
            <a:ext cx="655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/>
        </p:nvGraphicFramePr>
        <p:xfrm>
          <a:off x="487680" y="1280161"/>
          <a:ext cx="8778240" cy="3620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2209800" y="533400"/>
            <a:ext cx="449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CATEGORY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</TotalTime>
  <Words>75</Words>
  <Application>Microsoft Office PowerPoint</Application>
  <PresentationFormat>Custom</PresentationFormat>
  <Paragraphs>20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user</cp:lastModifiedBy>
  <cp:revision>3</cp:revision>
  <dcterms:created xsi:type="dcterms:W3CDTF">2022-05-28T06:43:42Z</dcterms:created>
  <dcterms:modified xsi:type="dcterms:W3CDTF">2022-06-06T06:24:02Z</dcterms:modified>
  <cp:category/>
</cp:coreProperties>
</file>